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Default Extension="svg" ContentType="image/svg+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r:id="rId20-created" id="256"/>
    <p:sldId r:id="rId21-created" id="257"/>
    <p:sldId r:id="rId22-created" id="258"/>
    <p:sldId r:id="rId23-created" id="259"/>
    <p:sldId r:id="rId24-created" id="260"/>
    <p:sldId r:id="rId25-created" id="261"/>
    <p:sldId r:id="rId26-created" id="262"/>
    <p:sldId r:id="rId27-created" id="263"/>
    <p:sldId r:id="rId28-created" id="264"/>
    <p:sldId r:id="rId29-created" id="265"/>
    <p:sldId r:id="rId30-created" id="266"/>
    <p:sldId r:id="rId31-created" id="267"/>
  </p:sldIdLst>
  <p:sldSz cx="18288000" cy="10287000"/>
  <p:notesSz cx="6858000" cy="9144000"/>
  <p:embeddedFontLst>
    <p:embeddedFont>
      <p:font typeface="Handelson Three" charset="1" panose="00000100000000000000"/>
      <p:regular r:id="rId18"/>
    </p:embeddedFont>
    <p:embeddedFont>
      <p:font typeface="Belleza" charset="1" panose="0200050305000002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font" Target="fonts/font18.fntdata"/><Relationship Id="rId19" Type="http://schemas.openxmlformats.org/officeDocument/2006/relationships/font" Target="fonts/font19.fntdata"/><Relationship Id="rId20-created" Type="http://schemas.openxmlformats.org/officeDocument/2006/relationships/slide" Target="slides/slide13.xml"/><Relationship Id="rId21-created" Type="http://schemas.openxmlformats.org/officeDocument/2006/relationships/slide" Target="slides/slide14.xml"/><Relationship Id="rId22-created" Type="http://schemas.openxmlformats.org/officeDocument/2006/relationships/slide" Target="slides/slide15.xml"/><Relationship Id="rId23-created" Type="http://schemas.openxmlformats.org/officeDocument/2006/relationships/slide" Target="slides/slide16.xml"/><Relationship Id="rId24-created" Type="http://schemas.openxmlformats.org/officeDocument/2006/relationships/slide" Target="slides/slide17.xml"/><Relationship Id="rId25-created" Type="http://schemas.openxmlformats.org/officeDocument/2006/relationships/slide" Target="slides/slide18.xml"/><Relationship Id="rId26-created" Type="http://schemas.openxmlformats.org/officeDocument/2006/relationships/slide" Target="slides/slide19.xml"/><Relationship Id="rId27-created" Type="http://schemas.openxmlformats.org/officeDocument/2006/relationships/slide" Target="slides/slide20.xml"/><Relationship Id="rId28-created" Type="http://schemas.openxmlformats.org/officeDocument/2006/relationships/slide" Target="slides/slide21.xml"/><Relationship Id="rId29-created" Type="http://schemas.openxmlformats.org/officeDocument/2006/relationships/slide" Target="slides/slide22.xml"/><Relationship Id="rId30-created" Type="http://schemas.openxmlformats.org/officeDocument/2006/relationships/slide" Target="slides/slide23.xml"/><Relationship Id="rId31-created" Type="http://schemas.openxmlformats.org/officeDocument/2006/relationships/slide" Target="slides/slide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created" Type="http://schemas.openxmlformats.org/officeDocument/2006/relationships/image" Target="../media/image17.jpeg"/><Relationship Id="rId11-created" Type="http://schemas.openxmlformats.org/officeDocument/2006/relationships/image" Target="../media/image18.jpeg"/><Relationship Id="rId12-created" Type="http://schemas.openxmlformats.org/officeDocument/2006/relationships/image" Target="../media/image19.png"/><Relationship Id="rId13-created" Type="http://schemas.openxmlformats.org/officeDocument/2006/relationships/image" Target="../media/image20.svg"/><Relationship Id="rId14-created" Type="http://schemas.openxmlformats.org/officeDocument/2006/relationships/image" Target="../media/image21.png"/><Relationship Id="rId15-created" Type="http://schemas.openxmlformats.org/officeDocument/2006/relationships/image" Target="../media/image22.png"/><Relationship Id="rId16-created" Type="http://schemas.openxmlformats.org/officeDocument/2006/relationships/image" Target="../media/image23.png"/><Relationship Id="rId17-created"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created" Type="http://schemas.openxmlformats.org/officeDocument/2006/relationships/image" Target="../media/image25.jpeg"/><Relationship Id="rId9-created" Type="http://schemas.openxmlformats.org/officeDocument/2006/relationships/image" Target="../media/image26.jpeg"/><Relationship Id="rId10-created" Type="http://schemas.openxmlformats.org/officeDocument/2006/relationships/image" Target="../media/image27.png"/><Relationship Id="rId11-created" Type="http://schemas.openxmlformats.org/officeDocument/2006/relationships/image" Target="../media/image28.png"/><Relationship Id="rId12-created" Type="http://schemas.openxmlformats.org/officeDocument/2006/relationships/image" Target="../media/image29.png"/><Relationship Id="rId13-created"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created" Type="http://schemas.openxmlformats.org/officeDocument/2006/relationships/image" Target="../media/image31.jpeg"/><Relationship Id="rId9-created" Type="http://schemas.openxmlformats.org/officeDocument/2006/relationships/image" Target="../media/image32.jpeg"/><Relationship Id="rId10-created" Type="http://schemas.openxmlformats.org/officeDocument/2006/relationships/image" Target="../media/image33.png"/><Relationship Id="rId11-created" Type="http://schemas.openxmlformats.org/officeDocument/2006/relationships/image" Target="../media/image34.png"/><Relationship Id="rId12-created" Type="http://schemas.openxmlformats.org/officeDocument/2006/relationships/image" Target="../media/image35.png"/><Relationship Id="rId13-created"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 Id="rId10-created" Type="http://schemas.openxmlformats.org/officeDocument/2006/relationships/image" Target="../media/image37.jpeg"/><Relationship Id="rId11-created" Type="http://schemas.openxmlformats.org/officeDocument/2006/relationships/image" Target="../media/image38.jpeg"/><Relationship Id="rId12-created" Type="http://schemas.openxmlformats.org/officeDocument/2006/relationships/image" Target="../media/image39.png"/><Relationship Id="rId13-created" Type="http://schemas.openxmlformats.org/officeDocument/2006/relationships/image" Target="../media/image40.png"/><Relationship Id="rId14-created" Type="http://schemas.openxmlformats.org/officeDocument/2006/relationships/image" Target="../media/image41.png"/><Relationship Id="rId15-created" Type="http://schemas.openxmlformats.org/officeDocument/2006/relationships/image" Target="../media/image42.png"/><Relationship Id="rId16-created" Type="http://schemas.openxmlformats.org/officeDocument/2006/relationships/image" Target="../media/image43.png"/><Relationship Id="rId17-created" Type="http://schemas.openxmlformats.org/officeDocument/2006/relationships/image" Target="../media/image4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 Id="rId10-created" Type="http://schemas.openxmlformats.org/officeDocument/2006/relationships/image" Target="../media/image45.jpeg"/><Relationship Id="rId11-created" Type="http://schemas.openxmlformats.org/officeDocument/2006/relationships/image" Target="../media/image46.jpeg"/><Relationship Id="rId12-created" Type="http://schemas.openxmlformats.org/officeDocument/2006/relationships/image" Target="../media/image47.png"/><Relationship Id="rId13-created" Type="http://schemas.openxmlformats.org/officeDocument/2006/relationships/image" Target="../media/image48.png"/><Relationship Id="rId14-created" Type="http://schemas.openxmlformats.org/officeDocument/2006/relationships/image" Target="../media/image49.png"/><Relationship Id="rId15-created" Type="http://schemas.openxmlformats.org/officeDocument/2006/relationships/image" Target="../media/image50.png"/><Relationship Id="rId16-created" Type="http://schemas.openxmlformats.org/officeDocument/2006/relationships/image" Target="../media/image51.png"/><Relationship Id="rId17-created" Type="http://schemas.openxmlformats.org/officeDocument/2006/relationships/image" Target="../media/image5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1.jpeg"/><Relationship Id="rId9-created" Type="http://schemas.openxmlformats.org/officeDocument/2006/relationships/image" Target="../media/image53.jpeg"/><Relationship Id="rId10-created" Type="http://schemas.openxmlformats.org/officeDocument/2006/relationships/image" Target="../media/image54.jpeg"/><Relationship Id="rId11-created" Type="http://schemas.openxmlformats.org/officeDocument/2006/relationships/image" Target="../media/image55.png"/><Relationship Id="rId12-created" Type="http://schemas.openxmlformats.org/officeDocument/2006/relationships/image" Target="../media/image56.png"/><Relationship Id="rId13-created" Type="http://schemas.openxmlformats.org/officeDocument/2006/relationships/image" Target="../media/image57.png"/><Relationship Id="rId14-created" Type="http://schemas.openxmlformats.org/officeDocument/2006/relationships/image" Target="../media/image58.png"/><Relationship Id="rId15-created" Type="http://schemas.openxmlformats.org/officeDocument/2006/relationships/image" Target="../media/image5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 Id="rId9-created" Type="http://schemas.openxmlformats.org/officeDocument/2006/relationships/image" Target="../media/image60.jpeg"/><Relationship Id="rId10-created" Type="http://schemas.openxmlformats.org/officeDocument/2006/relationships/image" Target="../media/image61.jpeg"/><Relationship Id="rId11-created" Type="http://schemas.openxmlformats.org/officeDocument/2006/relationships/image" Target="../media/image62.png"/><Relationship Id="rId12-created" Type="http://schemas.openxmlformats.org/officeDocument/2006/relationships/image" Target="../media/image63.png"/><Relationship Id="rId13-created" Type="http://schemas.openxmlformats.org/officeDocument/2006/relationships/image" Target="../media/image64.png"/><Relationship Id="rId14-created" Type="http://schemas.openxmlformats.org/officeDocument/2006/relationships/image" Target="../media/image65.png"/><Relationship Id="rId15-created"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 Id="rId10-created" Type="http://schemas.openxmlformats.org/officeDocument/2006/relationships/image" Target="../media/image67.jpeg"/><Relationship Id="rId11-created" Type="http://schemas.openxmlformats.org/officeDocument/2006/relationships/image" Target="../media/image68.jpeg"/><Relationship Id="rId12-created" Type="http://schemas.openxmlformats.org/officeDocument/2006/relationships/image" Target="../media/image69.png"/><Relationship Id="rId13-created" Type="http://schemas.openxmlformats.org/officeDocument/2006/relationships/image" Target="../media/image70.png"/><Relationship Id="rId14-created" Type="http://schemas.openxmlformats.org/officeDocument/2006/relationships/image" Target="../media/image71.png"/><Relationship Id="rId15-created" Type="http://schemas.openxmlformats.org/officeDocument/2006/relationships/image" Target="../media/image72.png"/><Relationship Id="rId16-created" Type="http://schemas.openxmlformats.org/officeDocument/2006/relationships/image" Target="../media/image73.png"/><Relationship Id="rId17-created" Type="http://schemas.openxmlformats.org/officeDocument/2006/relationships/image" Target="../media/image7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jpeg"/><Relationship Id="rId9-created" Type="http://schemas.openxmlformats.org/officeDocument/2006/relationships/image" Target="../media/image75.jpeg"/><Relationship Id="rId10-created" Type="http://schemas.openxmlformats.org/officeDocument/2006/relationships/image" Target="../media/image76.jpeg"/><Relationship Id="rId11-created" Type="http://schemas.openxmlformats.org/officeDocument/2006/relationships/image" Target="../media/image77.png"/><Relationship Id="rId12-created" Type="http://schemas.openxmlformats.org/officeDocument/2006/relationships/image" Target="../media/image78.png"/><Relationship Id="rId13-created" Type="http://schemas.openxmlformats.org/officeDocument/2006/relationships/image" Target="../media/image79.png"/><Relationship Id="rId14-created" Type="http://schemas.openxmlformats.org/officeDocument/2006/relationships/image" Target="../media/image80.png"/><Relationship Id="rId15-created" Type="http://schemas.openxmlformats.org/officeDocument/2006/relationships/image" Target="../media/image8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1-created" Type="http://schemas.openxmlformats.org/officeDocument/2006/relationships/image" Target="../media/image82.jpeg"/><Relationship Id="rId12-created" Type="http://schemas.openxmlformats.org/officeDocument/2006/relationships/image" Target="../media/image83.jpeg"/><Relationship Id="rId13-created" Type="http://schemas.openxmlformats.org/officeDocument/2006/relationships/image" Target="../media/image84.png"/><Relationship Id="rId14-created" Type="http://schemas.openxmlformats.org/officeDocument/2006/relationships/image" Target="../media/image85.png"/><Relationship Id="rId15-created" Type="http://schemas.openxmlformats.org/officeDocument/2006/relationships/image" Target="../media/image86.png"/><Relationship Id="rId16-created" Type="http://schemas.openxmlformats.org/officeDocument/2006/relationships/image" Target="../media/image87.png"/><Relationship Id="rId17-created" Type="http://schemas.openxmlformats.org/officeDocument/2006/relationships/image" Target="../media/image88.jpeg"/><Relationship Id="rId18-created" Type="http://schemas.openxmlformats.org/officeDocument/2006/relationships/image" Target="../media/image89.jpeg"/><Relationship Id="rId19-created" Type="http://schemas.openxmlformats.org/officeDocument/2006/relationships/image" Target="../media/image9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created" Type="http://schemas.openxmlformats.org/officeDocument/2006/relationships/image" Target="../media/image91.jpeg"/><Relationship Id="rId11-created" Type="http://schemas.openxmlformats.org/officeDocument/2006/relationships/image" Target="../media/image92.jpeg"/><Relationship Id="rId12-created" Type="http://schemas.openxmlformats.org/officeDocument/2006/relationships/image" Target="../media/image93.png"/><Relationship Id="rId13-created" Type="http://schemas.openxmlformats.org/officeDocument/2006/relationships/image" Target="../media/image94.svg"/><Relationship Id="rId14-created" Type="http://schemas.openxmlformats.org/officeDocument/2006/relationships/image" Target="../media/image95.png"/><Relationship Id="rId15-created" Type="http://schemas.openxmlformats.org/officeDocument/2006/relationships/image" Target="../media/image96.png"/><Relationship Id="rId16-created" Type="http://schemas.openxmlformats.org/officeDocument/2006/relationships/image" Target="../media/image97.png"/><Relationship Id="rId17-created" Type="http://schemas.openxmlformats.org/officeDocument/2006/relationships/image" Target="../media/image9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created" Type="http://schemas.openxmlformats.org/officeDocument/2006/relationships/image" Target="../media/image99.jpeg"/><Relationship Id="rId11-created" Type="http://schemas.openxmlformats.org/officeDocument/2006/relationships/image" Target="../media/image100.jpeg"/><Relationship Id="rId12-created" Type="http://schemas.openxmlformats.org/officeDocument/2006/relationships/image" Target="../media/image101.png"/><Relationship Id="rId13-created" Type="http://schemas.openxmlformats.org/officeDocument/2006/relationships/image" Target="../media/image102.svg"/><Relationship Id="rId14-created" Type="http://schemas.openxmlformats.org/officeDocument/2006/relationships/image" Target="../media/image103.png"/><Relationship Id="rId15-created" Type="http://schemas.openxmlformats.org/officeDocument/2006/relationships/image" Target="../media/image104.png"/><Relationship Id="rId16-created" Type="http://schemas.openxmlformats.org/officeDocument/2006/relationships/image" Target="../media/image105.png"/><Relationship Id="rId17-created" Type="http://schemas.openxmlformats.org/officeDocument/2006/relationships/image" Target="../media/image10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jpe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5242465" y="2988996"/>
            <a:ext cx="7803069" cy="3632827"/>
          </a:xfrm>
          <a:prstGeom prst="rect">
            <a:avLst/>
          </a:prstGeom>
        </p:spPr>
        <p:txBody>
          <a:bodyPr anchor="t" rtlCol="false" tIns="0" lIns="0" bIns="0" rIns="0">
            <a:spAutoFit/>
          </a:bodyPr>
          <a:lstStyle/>
          <a:p>
            <a:pPr algn="ctr">
              <a:lnSpc>
                <a:spcPts val="13468"/>
              </a:lnSpc>
            </a:pPr>
            <a:r>
              <a:rPr sz="16627">
                <a:solidFill>
                  <a:srgbClr val="000000"/>
                </a:solidFill>
              </a:rPr>
              <a:t>{{CONTENT_1_SLIDE_1_C15}}</a:t>
            </a:r>
          </a:p>
        </p:txBody>
      </p:sp>
      <p:sp>
        <p:nvSpPr>
          <p:cNvPr name="TextBox 11" id="11"/>
          <p:cNvSpPr txBox="true"/>
          <p:nvPr/>
        </p:nvSpPr>
        <p:spPr>
          <a:xfrm rot="0">
            <a:off x="4640862" y="6393223"/>
            <a:ext cx="9017494" cy="1070960"/>
          </a:xfrm>
          <a:prstGeom prst="rect">
            <a:avLst/>
          </a:prstGeom>
        </p:spPr>
        <p:txBody>
          <a:bodyPr anchor="t" rtlCol="false" tIns="0" lIns="0" bIns="0" rIns="0">
            <a:spAutoFit/>
          </a:bodyPr>
          <a:lstStyle/>
          <a:p>
            <a:pPr algn="ctr">
              <a:lnSpc>
                <a:spcPts val="8674"/>
              </a:lnSpc>
            </a:pPr>
            <a:r>
              <a:rPr sz="6196">
                <a:solidFill>
                  <a:srgbClr val="000000"/>
                </a:solidFill>
              </a:rPr>
              <a:t>{{CONTENT_2_SLIDE_1_C19}}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7215135" y="3318830"/>
            <a:ext cx="3857731" cy="3257261"/>
            <a:chOff x="0" y="0"/>
            <a:chExt cx="6355969" cy="5366639"/>
          </a:xfrm>
        </p:grpSpPr>
        <p:sp>
          <p:nvSpPr>
            <p:cNvPr name="Freeform 13" id="13"/>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8"/>
              <a:stretch>
                <a:fillRect l="-19207" t="0" r="-19207" b="0"/>
              </a:stretch>
            </a:blipFill>
          </p:spPr>
          <p:txBody>
            <a:bodyPr/>
            <a:p/>
          </p:txBody>
        </p:sp>
      </p:grpSp>
      <p:grpSp>
        <p:nvGrpSpPr>
          <p:cNvPr name="Group 14" id="14"/>
          <p:cNvGrpSpPr/>
          <p:nvPr/>
        </p:nvGrpSpPr>
        <p:grpSpPr>
          <a:xfrm rot="0">
            <a:off x="11816169" y="3318830"/>
            <a:ext cx="3857731" cy="3257261"/>
            <a:chOff x="0" y="0"/>
            <a:chExt cx="6355969" cy="5366639"/>
          </a:xfrm>
        </p:grpSpPr>
        <p:sp>
          <p:nvSpPr>
            <p:cNvPr name="Freeform 15" id="15"/>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9"/>
              <a:stretch>
                <a:fillRect l="-13245" t="0" r="-13245" b="0"/>
              </a:stretch>
            </a:blipFill>
          </p:spPr>
          <p:txBody>
            <a:bodyPr/>
            <a:p/>
          </p:txBody>
        </p:sp>
      </p:grpSp>
      <p:grpSp>
        <p:nvGrpSpPr>
          <p:cNvPr name="Group 16" id="16"/>
          <p:cNvGrpSpPr/>
          <p:nvPr/>
        </p:nvGrpSpPr>
        <p:grpSpPr>
          <a:xfrm rot="0">
            <a:off x="2614454" y="3318830"/>
            <a:ext cx="3857731" cy="3257261"/>
            <a:chOff x="0" y="0"/>
            <a:chExt cx="6355969" cy="5366639"/>
          </a:xfrm>
        </p:grpSpPr>
        <p:sp>
          <p:nvSpPr>
            <p:cNvPr name="Freeform 17" id="17"/>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10"/>
              <a:stretch>
                <a:fillRect l="-15452" t="0" r="-15452" b="0"/>
              </a:stretch>
            </a:blipFill>
          </p:spPr>
          <p:txBody>
            <a:bodyPr/>
            <a:p/>
          </p:txBody>
        </p:sp>
      </p:grpSp>
      <p:sp>
        <p:nvSpPr>
          <p:cNvPr name="TextBox 18" id="18"/>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{{HEADER_1_SLIDE_10_C13}}</a:t>
            </a:r>
          </a:p>
        </p:txBody>
      </p:sp>
      <p:sp>
        <p:nvSpPr>
          <p:cNvPr name="TextBox 19" id="19"/>
          <p:cNvSpPr txBox="true"/>
          <p:nvPr/>
        </p:nvSpPr>
        <p:spPr>
          <a:xfrm rot="0">
            <a:off x="2401137" y="7075160"/>
            <a:ext cx="13485725" cy="1217042"/>
          </a:xfrm>
          <a:prstGeom prst="rect">
            <a:avLst/>
          </a:prstGeom>
        </p:spPr>
        <p:txBody>
          <a:bodyPr anchor="t" rtlCol="false" tIns="0" lIns="0" bIns="0" rIns="0">
            <a:spAutoFit/>
          </a:bodyPr>
          <a:lstStyle/>
          <a:p>
            <a:pPr algn="ctr">
              <a:lnSpc>
                <a:spcPts val="3268"/>
              </a:lnSpc>
            </a:pPr>
            <a:r>
              <a:rPr sz="2334">
                <a:solidFill>
                  <a:srgbClr val="000000"/>
                </a:solidFill>
              </a:rPr>
              <a:t>{{CONTENT_2_SLIDE_10_C326}}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307814" y="3522980"/>
            <a:ext cx="9672372" cy="3583939"/>
          </a:xfrm>
          <a:prstGeom prst="rect">
            <a:avLst/>
          </a:prstGeom>
        </p:spPr>
        <p:txBody>
          <a:bodyPr anchor="t" rtlCol="false" tIns="0" lIns="0" bIns="0" rIns="0">
            <a:spAutoFit/>
          </a:bodyPr>
          <a:lstStyle/>
          <a:p>
            <a:pPr algn="ctr">
              <a:lnSpc>
                <a:spcPts val="13629"/>
              </a:lnSpc>
            </a:pPr>
            <a:r>
              <a:rPr sz="14499">
                <a:solidFill>
                  <a:srgbClr val="000000"/>
                </a:solidFill>
              </a:rPr>
              <a:t>{{CONTENT_1_SLIDE_11_C25}}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298308" y="3907571"/>
            <a:ext cx="9672372" cy="2489201"/>
          </a:xfrm>
          <a:prstGeom prst="rect">
            <a:avLst/>
          </a:prstGeom>
        </p:spPr>
        <p:txBody>
          <a:bodyPr anchor="t" rtlCol="false" tIns="0" lIns="0" bIns="0" rIns="0">
            <a:spAutoFit/>
          </a:bodyPr>
          <a:lstStyle/>
          <a:p>
            <a:pPr algn="ctr">
              <a:lnSpc>
                <a:spcPts val="20299"/>
              </a:lnSpc>
            </a:pPr>
            <a:r>
              <a:rPr sz="14499">
                <a:solidFill>
                  <a:srgbClr val="000000"/>
                </a:solidFill>
              </a:rPr>
              <a:t>{{CONTENT_1_SLIDE_12_C9}}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5242465" y="2988996"/>
            <a:ext cx="7803069" cy="3632827"/>
          </a:xfrm>
          <a:prstGeom prst="rect">
            <a:avLst/>
          </a:prstGeom>
        </p:spPr>
        <p:txBody>
          <a:bodyPr anchor="t" rtlCol="false" tIns="0" lIns="0" bIns="0" rIns="0">
            <a:spAutoFit/>
          </a:bodyPr>
          <a:lstStyle/>
          <a:p>
            <a:pPr algn="ctr">
              <a:lnSpc>
                <a:spcPts val="13468"/>
              </a:lnSpc>
            </a:pPr>
            <a:r>
              <a:rPr sz="16627">
                <a:solidFill>
                  <a:srgbClr val="000000"/>
                </a:solidFill>
              </a:rPr>
              <a:t>History Project</a:t>
            </a:r>
          </a:p>
        </p:txBody>
      </p:sp>
      <p:sp>
        <p:nvSpPr>
          <p:cNvPr name="TextBox 11" id="11"/>
          <p:cNvSpPr txBox="true"/>
          <p:nvPr/>
        </p:nvSpPr>
        <p:spPr>
          <a:xfrm rot="0">
            <a:off x="4640862" y="6393223"/>
            <a:ext cx="9017494" cy="1070960"/>
          </a:xfrm>
          <a:prstGeom prst="rect">
            <a:avLst/>
          </a:prstGeom>
        </p:spPr>
        <p:txBody>
          <a:bodyPr anchor="t" rtlCol="false" tIns="0" lIns="0" bIns="0" rIns="0">
            <a:spAutoFit/>
          </a:bodyPr>
          <a:lstStyle/>
          <a:p>
            <a:pPr algn="ctr">
              <a:lnSpc>
                <a:spcPts val="8674"/>
              </a:lnSpc>
            </a:pPr>
            <a:r>
              <a:rPr sz="6196">
                <a:solidFill>
                  <a:srgbClr val="000000"/>
                </a:solidFill>
              </a:rPr>
              <a:t>A glimpse into the past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Our Team</a:t>
            </a:r>
          </a:p>
        </p:txBody>
      </p:sp>
      <p:sp>
        <p:nvSpPr>
          <p:cNvPr name="TextBox 13" id="13"/>
          <p:cNvSpPr txBox="true"/>
          <p:nvPr/>
        </p:nvSpPr>
        <p:spPr>
          <a:xfrm rot="0">
            <a:off x="4006146" y="3231868"/>
            <a:ext cx="10275707" cy="4954634"/>
          </a:xfrm>
          <a:prstGeom prst="rect">
            <a:avLst/>
          </a:prstGeom>
        </p:spPr>
        <p:txBody>
          <a:bodyPr anchor="t" rtlCol="false" tIns="0" lIns="0" bIns="0" rIns="0">
            <a:spAutoFit/>
          </a:bodyPr>
          <a:lstStyle/>
          <a:p>
            <a:pPr algn="ctr">
              <a:lnSpc>
                <a:spcPts val="9884"/>
              </a:lnSpc>
            </a:pPr>
            <a:r>
              <a:rPr sz="7060">
                <a:solidFill>
                  <a:srgbClr val="000000"/>
                </a:solidFill>
              </a:rPr>
              <a:t>Alice - Research Lead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Background</a:t>
            </a:r>
          </a:p>
        </p:txBody>
      </p:sp>
      <p:sp>
        <p:nvSpPr>
          <p:cNvPr name="TextBox 13" id="13"/>
          <p:cNvSpPr txBox="true"/>
          <p:nvPr/>
        </p:nvSpPr>
        <p:spPr>
          <a:xfrm rot="0">
            <a:off x="2292485" y="3315061"/>
            <a:ext cx="13703030" cy="4875394"/>
          </a:xfrm>
          <a:prstGeom prst="rect">
            <a:avLst/>
          </a:prstGeom>
        </p:spPr>
        <p:txBody>
          <a:bodyPr anchor="t" rtlCol="false" tIns="0" lIns="0" bIns="0" rIns="0">
            <a:spAutoFit/>
          </a:bodyPr>
          <a:lstStyle/>
          <a:p>
            <a:pPr algn="l">
              <a:lnSpc>
                <a:spcPts val="4277"/>
              </a:lnSpc>
            </a:pPr>
            <a:r>
              <a:rPr sz="3055">
                <a:solidFill>
                  <a:srgbClr val="000000"/>
                </a:solidFill>
              </a:rPr>
              <a:t>The Industrial Revolution began in the late 18th century and dramatically altered the course of history by shifting societies from agrarian economies to industrial powerhouses. This project delves into how this shift impacted various aspects of human life.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2" id="12"/>
          <p:cNvSpPr/>
          <p:nvPr/>
        </p:nvSpPr>
        <p:spPr>
          <a:xfrm flipH="false" flipV="false" rot="0">
            <a:off x="2318145" y="3372234"/>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Problems</a:t>
            </a:r>
          </a:p>
        </p:txBody>
      </p:sp>
      <p:sp>
        <p:nvSpPr>
          <p:cNvPr name="TextBox 14" id="14"/>
          <p:cNvSpPr txBox="true"/>
          <p:nvPr/>
        </p:nvSpPr>
        <p:spPr>
          <a:xfrm rot="0">
            <a:off x="3327890" y="3315084"/>
            <a:ext cx="13300855" cy="1856991"/>
          </a:xfrm>
          <a:prstGeom prst="rect">
            <a:avLst/>
          </a:prstGeom>
        </p:spPr>
        <p:txBody>
          <a:bodyPr anchor="t" rtlCol="false" tIns="0" lIns="0" bIns="0" rIns="0">
            <a:spAutoFit/>
          </a:bodyPr>
          <a:lstStyle/>
          <a:p>
            <a:pPr algn="l">
              <a:lnSpc>
                <a:spcPts val="3696"/>
              </a:lnSpc>
            </a:pPr>
            <a:r>
              <a:rPr sz="2640">
                <a:solidFill>
                  <a:srgbClr val="000000"/>
                </a:solidFill>
              </a:rPr>
              <a:t>Harsh factory conditions and child labor were rampant.</a:t>
            </a:r>
          </a:p>
        </p:txBody>
      </p:sp>
      <p:sp>
        <p:nvSpPr>
          <p:cNvPr name="TextBox 15" id="15"/>
          <p:cNvSpPr txBox="true"/>
          <p:nvPr/>
        </p:nvSpPr>
        <p:spPr>
          <a:xfrm rot="0">
            <a:off x="3327890" y="5813289"/>
            <a:ext cx="13300855" cy="1856991"/>
          </a:xfrm>
          <a:prstGeom prst="rect">
            <a:avLst/>
          </a:prstGeom>
        </p:spPr>
        <p:txBody>
          <a:bodyPr anchor="t" rtlCol="false" tIns="0" lIns="0" bIns="0" rIns="0">
            <a:spAutoFit/>
          </a:bodyPr>
          <a:lstStyle/>
          <a:p>
            <a:pPr algn="l">
              <a:lnSpc>
                <a:spcPts val="3696"/>
              </a:lnSpc>
            </a:pPr>
            <a:r>
              <a:rPr sz="2640">
                <a:solidFill>
                  <a:srgbClr val="000000"/>
                </a:solidFill>
              </a:rPr>
              <a:t>Pollution rose sharply due to unregulated emissions, and social inequality increased as factory owners grew richer while workers remained underpaid and overworked.</a:t>
            </a:r>
          </a:p>
        </p:txBody>
      </p:sp>
      <p:sp>
        <p:nvSpPr>
          <p:cNvPr name="Freeform 16" id="16"/>
          <p:cNvSpPr/>
          <p:nvPr/>
        </p:nvSpPr>
        <p:spPr>
          <a:xfrm flipH="false" flipV="false" rot="0">
            <a:off x="2318145" y="587043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Goals</a:t>
            </a:r>
          </a:p>
        </p:txBody>
      </p:sp>
      <p:sp>
        <p:nvSpPr>
          <p:cNvPr name="TextBox 13" id="13"/>
          <p:cNvSpPr txBox="true"/>
          <p:nvPr/>
        </p:nvSpPr>
        <p:spPr>
          <a:xfrm rot="0">
            <a:off x="3521904"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Understand the historical impact of the Industrial Revolution.</a:t>
            </a:r>
          </a:p>
        </p:txBody>
      </p:sp>
      <p:sp>
        <p:nvSpPr>
          <p:cNvPr name="TextBox 14" id="14"/>
          <p:cNvSpPr txBox="true"/>
          <p:nvPr/>
        </p:nvSpPr>
        <p:spPr>
          <a:xfrm rot="0">
            <a:off x="10618863"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Analyze social and economic transformations caused by mechanization, and explore the shift from rural to urban societies during this era.</a:t>
            </a:r>
          </a:p>
        </p:txBody>
      </p:sp>
      <p:sp>
        <p:nvSpPr>
          <p:cNvPr name="Freeform 15" id="15"/>
          <p:cNvSpPr/>
          <p:nvPr/>
        </p:nvSpPr>
        <p:spPr>
          <a:xfrm flipH="false" flipV="false" rot="0">
            <a:off x="2619062" y="374218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748349" y="374218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2597920" y="3181711"/>
            <a:ext cx="3066962" cy="4737265"/>
            <a:chOff x="0" y="0"/>
            <a:chExt cx="2192020" cy="3385820"/>
          </a:xfrm>
        </p:grpSpPr>
        <p:sp>
          <p:nvSpPr>
            <p:cNvPr name="Freeform 13" id="13"/>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76410" t="0" r="-76410" b="0"/>
              </a:stretch>
            </a:blipFill>
          </p:spPr>
          <p:txBody>
            <a:bodyPr/>
            <a:p/>
          </p:txBody>
        </p:sp>
      </p:grpSp>
      <p:sp>
        <p:nvSpPr>
          <p:cNvPr name="TextBox 14" id="14"/>
          <p:cNvSpPr txBox="true"/>
          <p:nvPr/>
        </p:nvSpPr>
        <p:spPr>
          <a:xfrm rot="0">
            <a:off x="2242608" y="3353161"/>
            <a:ext cx="9948301" cy="4952004"/>
          </a:xfrm>
          <a:prstGeom prst="rect">
            <a:avLst/>
          </a:prstGeom>
        </p:spPr>
        <p:txBody>
          <a:bodyPr anchor="t" rtlCol="false" tIns="0" lIns="0" bIns="0" rIns="0">
            <a:spAutoFit/>
          </a:bodyPr>
          <a:lstStyle/>
          <a:p>
            <a:pPr algn="l">
              <a:lnSpc>
                <a:spcPts val="3904"/>
              </a:lnSpc>
            </a:pPr>
            <a:r>
              <a:rPr sz="2789">
                <a:solidFill>
                  <a:srgbClr val="000000"/>
                </a:solidFill>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
        <p:nvSpPr>
          <p:cNvPr name="TextBox 15" id="15"/>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Lorem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Data Analysis</a:t>
            </a:r>
          </a:p>
        </p:txBody>
      </p:sp>
      <p:sp>
        <p:nvSpPr>
          <p:cNvPr name="TextBox 13" id="13"/>
          <p:cNvSpPr txBox="true"/>
          <p:nvPr/>
        </p:nvSpPr>
        <p:spPr>
          <a:xfrm rot="0">
            <a:off x="7539949" y="3267436"/>
            <a:ext cx="8531944" cy="5014315"/>
          </a:xfrm>
          <a:prstGeom prst="rect">
            <a:avLst/>
          </a:prstGeom>
        </p:spPr>
        <p:txBody>
          <a:bodyPr anchor="t" rtlCol="false" tIns="0" lIns="0" bIns="0" rIns="0">
            <a:spAutoFit/>
          </a:bodyPr>
          <a:lstStyle/>
          <a:p>
            <a:pPr algn="l">
              <a:lnSpc>
                <a:spcPts val="3597"/>
              </a:lnSpc>
            </a:pPr>
            <a:r>
              <a:rPr sz="2569">
                <a:solidFill>
                  <a:srgbClr val="000000"/>
                </a:solidFill>
              </a:rPr>
              <a:t>Statistical records show exponential growth in manufacturing output between 1760 and 1840. Population densities increased in urban zones while rural populations declined. Employment shifted from agriculture to industry, with female and child labor contributing significantly.</a:t>
            </a:r>
          </a:p>
        </p:txBody>
      </p:sp>
      <p:pic>
        <p:nvPicPr>
          <p:cNvPr name="Picture 14" id="14"/>
          <p:cNvPicPr>
            <a:picLocks noChangeAspect="true"/>
          </p:cNvPicPr>
          <p:nvPr/>
        </p:nvPicPr>
        <p:blipFill>
          <a:blip r:embed="rId15-created"/>
          <a:stretch>
            <a:fillRect/>
          </a:stretch>
        </p:blipFill>
        <p:spPr>
          <a:xfrm rot="0">
            <a:off x="2107592" y="2859651"/>
            <a:ext cx="4992611" cy="5579219"/>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{{HEADER_1_SLIDE_2_C8}}</a:t>
            </a:r>
          </a:p>
        </p:txBody>
      </p:sp>
      <p:sp>
        <p:nvSpPr>
          <p:cNvPr name="TextBox 13" id="13"/>
          <p:cNvSpPr txBox="true"/>
          <p:nvPr/>
        </p:nvSpPr>
        <p:spPr>
          <a:xfrm rot="0">
            <a:off x="4006146" y="3231868"/>
            <a:ext cx="10275707" cy="4954634"/>
          </a:xfrm>
          <a:prstGeom prst="rect">
            <a:avLst/>
          </a:prstGeom>
        </p:spPr>
        <p:txBody>
          <a:bodyPr anchor="t" rtlCol="false" tIns="0" lIns="0" bIns="0" rIns="0">
            <a:spAutoFit/>
          </a:bodyPr>
          <a:lstStyle/>
          <a:p>
            <a:pPr algn="ctr">
              <a:lnSpc>
                <a:spcPts val="9884"/>
              </a:lnSpc>
            </a:pPr>
            <a:r>
              <a:rPr sz="7060">
                <a:solidFill>
                  <a:srgbClr val="000000"/>
                </a:solidFill>
              </a:rPr>
              <a:t>{{BULLET_2_SLIDE_2_C52}}</a:t>
            </a:r>
          </a:p>
          <a:p>
            <a:pPr algn="ctr">
              <a:lnSpc>
                <a:spcPts val="9884"/>
              </a:lnSpc>
            </a:pPr>
            <a:r>
              <a:rPr lang="en-US" sz="7060">
                <a:solidFill>
                  <a:srgbClr val="000000"/>
                </a:solidFill>
                <a:latin typeface="Belleza"/>
                <a:ea typeface="Belleza"/>
                <a:cs typeface="Belleza"/>
                <a:sym typeface="Belleza"/>
              </a:rPr>
              <a:t>Dani Martinez</a:t>
            </a:r>
          </a:p>
          <a:p>
            <a:pPr algn="ctr">
              <a:lnSpc>
                <a:spcPts val="9884"/>
              </a:lnSpc>
            </a:pPr>
            <a:r>
              <a:rPr lang="en-US" sz="7060">
                <a:solidFill>
                  <a:srgbClr val="000000"/>
                </a:solidFill>
                <a:latin typeface="Belleza"/>
                <a:ea typeface="Belleza"/>
                <a:cs typeface="Belleza"/>
                <a:sym typeface="Belleza"/>
              </a:rPr>
              <a:t>Cia Rodriguez</a:t>
            </a:r>
          </a:p>
          <a:p>
            <a:pPr algn="ctr">
              <a:lnSpc>
                <a:spcPts val="9884"/>
              </a:lnSpc>
            </a:pPr>
            <a:r>
              <a:rPr lang="en-US" sz="7060">
                <a:solidFill>
                  <a:srgbClr val="000000"/>
                </a:solidFill>
                <a:latin typeface="Belleza"/>
                <a:ea typeface="Belleza"/>
                <a:cs typeface="Belleza"/>
                <a:sym typeface="Belleza"/>
              </a:rPr>
              <a:t>Olivia Wilson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Result</a:t>
            </a:r>
          </a:p>
        </p:txBody>
      </p:sp>
      <p:sp>
        <p:nvSpPr>
          <p:cNvPr name="TextBox 13" id="13"/>
          <p:cNvSpPr txBox="true"/>
          <p:nvPr/>
        </p:nvSpPr>
        <p:spPr>
          <a:xfrm rot="0">
            <a:off x="3198687" y="3146138"/>
            <a:ext cx="13548845" cy="1304915"/>
          </a:xfrm>
          <a:prstGeom prst="rect">
            <a:avLst/>
          </a:prstGeom>
        </p:spPr>
        <p:txBody>
          <a:bodyPr anchor="t" rtlCol="false" tIns="0" lIns="0" bIns="0" rIns="0">
            <a:spAutoFit/>
          </a:bodyPr>
          <a:lstStyle/>
          <a:p>
            <a:pPr algn="l">
              <a:lnSpc>
                <a:spcPts val="3459"/>
              </a:lnSpc>
            </a:pPr>
            <a:r>
              <a:rPr sz="2471">
                <a:solidFill>
                  <a:srgbClr val="000000"/>
                </a:solidFill>
              </a:rPr>
              <a:t>Mass production became feasible</a:t>
            </a:r>
          </a:p>
        </p:txBody>
      </p:sp>
      <p:sp>
        <p:nvSpPr>
          <p:cNvPr name="TextBox 14" id="14"/>
          <p:cNvSpPr txBox="true"/>
          <p:nvPr/>
        </p:nvSpPr>
        <p:spPr>
          <a:xfrm rot="0">
            <a:off x="3198687" y="4936828"/>
            <a:ext cx="13548845" cy="1304915"/>
          </a:xfrm>
          <a:prstGeom prst="rect">
            <a:avLst/>
          </a:prstGeom>
        </p:spPr>
        <p:txBody>
          <a:bodyPr anchor="t" rtlCol="false" tIns="0" lIns="0" bIns="0" rIns="0">
            <a:spAutoFit/>
          </a:bodyPr>
          <a:lstStyle/>
          <a:p>
            <a:pPr algn="l">
              <a:lnSpc>
                <a:spcPts val="3459"/>
              </a:lnSpc>
            </a:pPr>
            <a:r>
              <a:rPr sz="2471">
                <a:solidFill>
                  <a:srgbClr val="000000"/>
                </a:solidFill>
              </a:rPr>
              <a:t>Global trade expanded rapidly, fueling colonization and economic dominance</a:t>
            </a:r>
          </a:p>
        </p:txBody>
      </p:sp>
      <p:sp>
        <p:nvSpPr>
          <p:cNvPr name="TextBox 15" id="15"/>
          <p:cNvSpPr txBox="true"/>
          <p:nvPr/>
        </p:nvSpPr>
        <p:spPr>
          <a:xfrm rot="0">
            <a:off x="3198687" y="6727519"/>
            <a:ext cx="13548845" cy="1304915"/>
          </a:xfrm>
          <a:prstGeom prst="rect">
            <a:avLst/>
          </a:prstGeom>
        </p:spPr>
        <p:txBody>
          <a:bodyPr anchor="t" rtlCol="false" tIns="0" lIns="0" bIns="0" rIns="0">
            <a:spAutoFit/>
          </a:bodyPr>
          <a:lstStyle/>
          <a:p>
            <a:pPr algn="l">
              <a:lnSpc>
                <a:spcPts val="3459"/>
              </a:lnSpc>
            </a:pPr>
            <a:r>
              <a:rPr sz="2471">
                <a:solidFill>
                  <a:srgbClr val="000000"/>
                </a:solidFill>
              </a:rPr>
              <a:t>Education and reforms gained traction to improve worker conditions and reduce inequality</a:t>
            </a:r>
          </a:p>
        </p:txBody>
      </p:sp>
      <p:sp>
        <p:nvSpPr>
          <p:cNvPr name="Freeform 16" id="16"/>
          <p:cNvSpPr/>
          <p:nvPr/>
        </p:nvSpPr>
        <p:spPr>
          <a:xfrm flipH="false" flipV="false" rot="0">
            <a:off x="2246628" y="3203288"/>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7" id="17"/>
          <p:cNvSpPr/>
          <p:nvPr/>
        </p:nvSpPr>
        <p:spPr>
          <a:xfrm flipH="false" flipV="false" rot="0">
            <a:off x="2246628" y="5069272"/>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2246628" y="678466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1070746" y="3181711"/>
            <a:ext cx="4490247" cy="4737265"/>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13207" r="0" b="-13207"/>
              </a:stretch>
            </a:blipFill>
          </p:spPr>
          <p:txBody>
            <a:bodyPr/>
            <a:p/>
          </p:txBody>
        </p:sp>
      </p:grpSp>
      <p:sp>
        <p:nvSpPr>
          <p:cNvPr name="TextBox 14" id="14"/>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Conclusion</a:t>
            </a:r>
          </a:p>
        </p:txBody>
      </p:sp>
      <p:sp>
        <p:nvSpPr>
          <p:cNvPr name="TextBox 15" id="15"/>
          <p:cNvSpPr txBox="true"/>
          <p:nvPr/>
        </p:nvSpPr>
        <p:spPr>
          <a:xfrm rot="0">
            <a:off x="2774684" y="3219811"/>
            <a:ext cx="7581846" cy="5243816"/>
          </a:xfrm>
          <a:prstGeom prst="rect">
            <a:avLst/>
          </a:prstGeom>
        </p:spPr>
        <p:txBody>
          <a:bodyPr anchor="t" rtlCol="false" tIns="0" lIns="0" bIns="0" rIns="0">
            <a:spAutoFit/>
          </a:bodyPr>
          <a:lstStyle/>
          <a:p>
            <a:pPr algn="l">
              <a:lnSpc>
                <a:spcPts val="3446"/>
              </a:lnSpc>
            </a:pPr>
            <a:r>
              <a:rPr sz="2461">
                <a:solidFill>
                  <a:srgbClr val="000000"/>
                </a:solidFill>
              </a:rPr>
              <a:t>The Industrial Revolution was a turning point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7215135" y="3318830"/>
            <a:ext cx="3857731" cy="3257261"/>
            <a:chOff x="0" y="0"/>
            <a:chExt cx="6355969" cy="5366639"/>
          </a:xfrm>
        </p:grpSpPr>
        <p:sp>
          <p:nvSpPr>
            <p:cNvPr name="Freeform 13" id="13"/>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8"/>
              <a:stretch>
                <a:fillRect l="-19207" t="0" r="-19207" b="0"/>
              </a:stretch>
            </a:blipFill>
          </p:spPr>
          <p:txBody>
            <a:bodyPr/>
            <a:p/>
          </p:txBody>
        </p:sp>
      </p:grpSp>
      <p:grpSp>
        <p:nvGrpSpPr>
          <p:cNvPr name="Group 14" id="14"/>
          <p:cNvGrpSpPr/>
          <p:nvPr/>
        </p:nvGrpSpPr>
        <p:grpSpPr>
          <a:xfrm rot="0">
            <a:off x="11816169" y="3318830"/>
            <a:ext cx="3857731" cy="3257261"/>
            <a:chOff x="0" y="0"/>
            <a:chExt cx="6355969" cy="5366639"/>
          </a:xfrm>
        </p:grpSpPr>
        <p:sp>
          <p:nvSpPr>
            <p:cNvPr name="Freeform 15" id="15"/>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9"/>
              <a:stretch>
                <a:fillRect l="-13245" t="0" r="-13245" b="0"/>
              </a:stretch>
            </a:blipFill>
          </p:spPr>
          <p:txBody>
            <a:bodyPr/>
            <a:p/>
          </p:txBody>
        </p:sp>
      </p:grpSp>
      <p:grpSp>
        <p:nvGrpSpPr>
          <p:cNvPr name="Group 16" id="16"/>
          <p:cNvGrpSpPr/>
          <p:nvPr/>
        </p:nvGrpSpPr>
        <p:grpSpPr>
          <a:xfrm rot="0">
            <a:off x="2614454" y="3318830"/>
            <a:ext cx="3857731" cy="3257261"/>
            <a:chOff x="0" y="0"/>
            <a:chExt cx="6355969" cy="5366639"/>
          </a:xfrm>
        </p:grpSpPr>
        <p:sp>
          <p:nvSpPr>
            <p:cNvPr name="Freeform 17" id="17"/>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10"/>
              <a:stretch>
                <a:fillRect l="-15452" t="0" r="-15452" b="0"/>
              </a:stretch>
            </a:blipFill>
          </p:spPr>
          <p:txBody>
            <a:bodyPr/>
            <a:p/>
          </p:txBody>
        </p:sp>
      </p:grpSp>
      <p:sp>
        <p:nvSpPr>
          <p:cNvPr name="TextBox 18" id="18"/>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Documentation</a:t>
            </a:r>
          </a:p>
        </p:txBody>
      </p:sp>
      <p:sp>
        <p:nvSpPr>
          <p:cNvPr name="TextBox 19" id="19"/>
          <p:cNvSpPr txBox="true"/>
          <p:nvPr/>
        </p:nvSpPr>
        <p:spPr>
          <a:xfrm rot="0">
            <a:off x="2401137" y="7075160"/>
            <a:ext cx="13485725" cy="1217042"/>
          </a:xfrm>
          <a:prstGeom prst="rect">
            <a:avLst/>
          </a:prstGeom>
        </p:spPr>
        <p:txBody>
          <a:bodyPr anchor="t" rtlCol="false" tIns="0" lIns="0" bIns="0" rIns="0">
            <a:spAutoFit/>
          </a:bodyPr>
          <a:lstStyle/>
          <a:p>
            <a:pPr algn="ctr">
              <a:lnSpc>
                <a:spcPts val="3268"/>
              </a:lnSpc>
            </a:pPr>
            <a:r>
              <a:rPr sz="2334">
                <a:solidFill>
                  <a:srgbClr val="000000"/>
                </a:solidFill>
              </a:rPr>
              <a:t>References include academic journals, historical databases, and museum archives providing credible information about the Industrial Revolution’s timeline, effects, and long-term implications.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307814" y="3522980"/>
            <a:ext cx="9672372" cy="3583939"/>
          </a:xfrm>
          <a:prstGeom prst="rect">
            <a:avLst/>
          </a:prstGeom>
        </p:spPr>
        <p:txBody>
          <a:bodyPr anchor="t" rtlCol="false" tIns="0" lIns="0" bIns="0" rIns="0">
            <a:spAutoFit/>
          </a:bodyPr>
          <a:lstStyle/>
          <a:p>
            <a:pPr algn="ctr">
              <a:lnSpc>
                <a:spcPts val="13629"/>
              </a:lnSpc>
            </a:pPr>
            <a:r>
              <a:rPr sz="14499">
                <a:solidFill>
                  <a:srgbClr val="000000"/>
                </a:solidFill>
              </a:rPr>
              <a:t>Any questions or thoughts you’d like to share?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298308" y="3907571"/>
            <a:ext cx="9672372" cy="2489201"/>
          </a:xfrm>
          <a:prstGeom prst="rect">
            <a:avLst/>
          </a:prstGeom>
        </p:spPr>
        <p:txBody>
          <a:bodyPr anchor="t" rtlCol="false" tIns="0" lIns="0" bIns="0" rIns="0">
            <a:spAutoFit/>
          </a:bodyPr>
          <a:lstStyle/>
          <a:p>
            <a:pPr algn="ctr">
              <a:lnSpc>
                <a:spcPts val="20299"/>
              </a:lnSpc>
            </a:pPr>
            <a:r>
              <a:rPr sz="14499">
                <a:solidFill>
                  <a:srgbClr val="000000"/>
                </a:solidFill>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{{HEADER_1_SLIDE_3_C10}}</a:t>
            </a:r>
          </a:p>
        </p:txBody>
      </p:sp>
      <p:sp>
        <p:nvSpPr>
          <p:cNvPr name="TextBox 13" id="13"/>
          <p:cNvSpPr txBox="true"/>
          <p:nvPr/>
        </p:nvSpPr>
        <p:spPr>
          <a:xfrm rot="0">
            <a:off x="2292485" y="3315061"/>
            <a:ext cx="13703030" cy="4875394"/>
          </a:xfrm>
          <a:prstGeom prst="rect">
            <a:avLst/>
          </a:prstGeom>
        </p:spPr>
        <p:txBody>
          <a:bodyPr anchor="t" rtlCol="false" tIns="0" lIns="0" bIns="0" rIns="0">
            <a:spAutoFit/>
          </a:bodyPr>
          <a:lstStyle/>
          <a:p>
            <a:pPr algn="l">
              <a:lnSpc>
                <a:spcPts val="4277"/>
              </a:lnSpc>
            </a:pPr>
            <a:r>
              <a:rPr sz="3055">
                <a:solidFill>
                  <a:srgbClr val="000000"/>
                </a:solidFill>
              </a:rPr>
              <a:t>{{BULLET_2_SLIDE_3_C603}}</a:t>
            </a:r>
          </a:p>
          <a:p>
            <a:pPr algn="l">
              <a:lnSpc>
                <a:spcPts val="4277"/>
              </a:lnSpc>
            </a:pPr>
          </a:p>
          <a:p>
            <a:pPr algn="l">
              <a:lnSpc>
                <a:spcPts val="4277"/>
              </a:lnSpc>
            </a:pPr>
            <a:r>
              <a:rPr lang="en-US" sz="3055">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2" id="12"/>
          <p:cNvSpPr/>
          <p:nvPr/>
        </p:nvSpPr>
        <p:spPr>
          <a:xfrm flipH="false" flipV="false" rot="0">
            <a:off x="2318145" y="3372234"/>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{{HEADER_1_SLIDE_4_C8}}</a:t>
            </a:r>
          </a:p>
        </p:txBody>
      </p:sp>
      <p:sp>
        <p:nvSpPr>
          <p:cNvPr name="TextBox 14" id="14"/>
          <p:cNvSpPr txBox="true"/>
          <p:nvPr/>
        </p:nvSpPr>
        <p:spPr>
          <a:xfrm rot="0">
            <a:off x="3327890" y="3315084"/>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{{CONTENT_2_SLIDE_4_C326}}</a:t>
            </a:r>
          </a:p>
        </p:txBody>
      </p:sp>
      <p:sp>
        <p:nvSpPr>
          <p:cNvPr name="TextBox 15" id="15"/>
          <p:cNvSpPr txBox="true"/>
          <p:nvPr/>
        </p:nvSpPr>
        <p:spPr>
          <a:xfrm rot="0">
            <a:off x="3327890" y="5813289"/>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{{CONTENT_3_SLIDE_4_C326}}</a:t>
            </a:r>
          </a:p>
        </p:txBody>
      </p:sp>
      <p:sp>
        <p:nvSpPr>
          <p:cNvPr name="Freeform 16" id="16"/>
          <p:cNvSpPr/>
          <p:nvPr/>
        </p:nvSpPr>
        <p:spPr>
          <a:xfrm flipH="false" flipV="false" rot="0">
            <a:off x="2318145" y="587043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{{HEADER_1_SLIDE_5_C5}}</a:t>
            </a:r>
          </a:p>
        </p:txBody>
      </p:sp>
      <p:sp>
        <p:nvSpPr>
          <p:cNvPr name="TextBox 13" id="13"/>
          <p:cNvSpPr txBox="true"/>
          <p:nvPr/>
        </p:nvSpPr>
        <p:spPr>
          <a:xfrm rot="0">
            <a:off x="3521904"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{{CONTENT_2_SLIDE_5_C326}}</a:t>
            </a:r>
          </a:p>
        </p:txBody>
      </p:sp>
      <p:sp>
        <p:nvSpPr>
          <p:cNvPr name="TextBox 14" id="14"/>
          <p:cNvSpPr txBox="true"/>
          <p:nvPr/>
        </p:nvSpPr>
        <p:spPr>
          <a:xfrm rot="0">
            <a:off x="10618863"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{{CONTENT_3_SLIDE_5_C326}}</a:t>
            </a:r>
          </a:p>
        </p:txBody>
      </p:sp>
      <p:sp>
        <p:nvSpPr>
          <p:cNvPr name="Freeform 15" id="15"/>
          <p:cNvSpPr/>
          <p:nvPr/>
        </p:nvSpPr>
        <p:spPr>
          <a:xfrm flipH="false" flipV="false" rot="0">
            <a:off x="2619062" y="374218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748349" y="374218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2597920" y="3181711"/>
            <a:ext cx="3066962" cy="4737265"/>
            <a:chOff x="0" y="0"/>
            <a:chExt cx="2192020" cy="3385820"/>
          </a:xfrm>
        </p:grpSpPr>
        <p:sp>
          <p:nvSpPr>
            <p:cNvPr name="Freeform 13" id="13"/>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76410" t="0" r="-76410" b="0"/>
              </a:stretch>
            </a:blipFill>
          </p:spPr>
          <p:txBody>
            <a:bodyPr/>
            <a:p/>
          </p:txBody>
        </p:sp>
      </p:grpSp>
      <p:sp>
        <p:nvSpPr>
          <p:cNvPr name="TextBox 14" id="14"/>
          <p:cNvSpPr txBox="true"/>
          <p:nvPr/>
        </p:nvSpPr>
        <p:spPr>
          <a:xfrm rot="0">
            <a:off x="2242608" y="3353161"/>
            <a:ext cx="9948301" cy="4952004"/>
          </a:xfrm>
          <a:prstGeom prst="rect">
            <a:avLst/>
          </a:prstGeom>
        </p:spPr>
        <p:txBody>
          <a:bodyPr anchor="t" rtlCol="false" tIns="0" lIns="0" bIns="0" rIns="0">
            <a:spAutoFit/>
          </a:bodyPr>
          <a:lstStyle/>
          <a:p>
            <a:pPr algn="l">
              <a:lnSpc>
                <a:spcPts val="3904"/>
              </a:lnSpc>
            </a:pPr>
            <a:r>
              <a:rPr sz="2789">
                <a:solidFill>
                  <a:srgbClr val="000000"/>
                </a:solidFill>
              </a:rPr>
              <a:t>{{BULLET_2_SLIDE_6_C603}}</a:t>
            </a:r>
          </a:p>
          <a:p>
            <a:pPr algn="l">
              <a:lnSpc>
                <a:spcPts val="3904"/>
              </a:lnSpc>
            </a:pPr>
          </a:p>
          <a:p>
            <a:pPr algn="l">
              <a:lnSpc>
                <a:spcPts val="3904"/>
              </a:lnSpc>
            </a:pPr>
            <a:r>
              <a:rPr lang="en-US" sz="278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
        <p:nvSpPr>
          <p:cNvPr name="TextBox 15" id="15"/>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{{HEADER_1_SLIDE_6_C6}}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{{HEADER_1_SLIDE_7_C13}}</a:t>
            </a:r>
          </a:p>
        </p:txBody>
      </p:sp>
      <p:sp>
        <p:nvSpPr>
          <p:cNvPr name="TextBox 13" id="13"/>
          <p:cNvSpPr txBox="true"/>
          <p:nvPr/>
        </p:nvSpPr>
        <p:spPr>
          <a:xfrm rot="0">
            <a:off x="7539949" y="3267436"/>
            <a:ext cx="8531944" cy="5014315"/>
          </a:xfrm>
          <a:prstGeom prst="rect">
            <a:avLst/>
          </a:prstGeom>
        </p:spPr>
        <p:txBody>
          <a:bodyPr anchor="t" rtlCol="false" tIns="0" lIns="0" bIns="0" rIns="0">
            <a:spAutoFit/>
          </a:bodyPr>
          <a:lstStyle/>
          <a:p>
            <a:pPr algn="l">
              <a:lnSpc>
                <a:spcPts val="3597"/>
              </a:lnSpc>
            </a:pPr>
            <a:r>
              <a:rPr sz="2569">
                <a:solidFill>
                  <a:srgbClr val="000000"/>
                </a:solidFill>
              </a:rPr>
              <a:t>{{BULLET_2_SLIDE_7_C603}}</a:t>
            </a:r>
          </a:p>
          <a:p>
            <a:pPr algn="l">
              <a:lnSpc>
                <a:spcPts val="3597"/>
              </a:lnSpc>
            </a:pPr>
          </a:p>
          <a:p>
            <a:pPr algn="l">
              <a:lnSpc>
                <a:spcPts val="3597"/>
              </a:lnSpc>
            </a:pPr>
            <a:r>
              <a:rPr lang="en-US" sz="256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pic>
        <p:nvPicPr>
          <p:cNvPr name="Picture 14" id="14"/>
          <p:cNvPicPr>
            <a:picLocks noChangeAspect="true"/>
          </p:cNvPicPr>
          <p:nvPr/>
        </p:nvPicPr>
        <p:blipFill>
          <a:blip r:embed="rId8"/>
          <a:stretch>
            <a:fillRect/>
          </a:stretch>
        </p:blipFill>
        <p:spPr>
          <a:xfrm rot="0">
            <a:off x="2107592" y="2859651"/>
            <a:ext cx="4992611" cy="557921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{{HEADER_1_SLIDE_8_C6}}</a:t>
            </a:r>
          </a:p>
        </p:txBody>
      </p:sp>
      <p:sp>
        <p:nvSpPr>
          <p:cNvPr name="TextBox 13" id="13"/>
          <p:cNvSpPr txBox="true"/>
          <p:nvPr/>
        </p:nvSpPr>
        <p:spPr>
          <a:xfrm rot="0">
            <a:off x="3198687" y="314613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{{CONTENT_2_SLIDE_8_C326}}</a:t>
            </a:r>
          </a:p>
        </p:txBody>
      </p:sp>
      <p:sp>
        <p:nvSpPr>
          <p:cNvPr name="TextBox 14" id="14"/>
          <p:cNvSpPr txBox="true"/>
          <p:nvPr/>
        </p:nvSpPr>
        <p:spPr>
          <a:xfrm rot="0">
            <a:off x="3198687" y="493682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{{CONTENT_3_SLIDE_8_C326}}</a:t>
            </a:r>
          </a:p>
        </p:txBody>
      </p:sp>
      <p:sp>
        <p:nvSpPr>
          <p:cNvPr name="TextBox 15" id="15"/>
          <p:cNvSpPr txBox="true"/>
          <p:nvPr/>
        </p:nvSpPr>
        <p:spPr>
          <a:xfrm rot="0">
            <a:off x="3198687" y="6727519"/>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{{CONTENT_4_SLIDE_8_C326}}</a:t>
            </a:r>
          </a:p>
        </p:txBody>
      </p:sp>
      <p:sp>
        <p:nvSpPr>
          <p:cNvPr name="Freeform 16" id="16"/>
          <p:cNvSpPr/>
          <p:nvPr/>
        </p:nvSpPr>
        <p:spPr>
          <a:xfrm flipH="false" flipV="false" rot="0">
            <a:off x="2246628" y="3203288"/>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7" id="17"/>
          <p:cNvSpPr/>
          <p:nvPr/>
        </p:nvSpPr>
        <p:spPr>
          <a:xfrm flipH="false" flipV="false" rot="0">
            <a:off x="2246628" y="5069272"/>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2246628" y="678466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1070746" y="3181711"/>
            <a:ext cx="4490247" cy="4737265"/>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13207" r="0" b="-13207"/>
              </a:stretch>
            </a:blipFill>
          </p:spPr>
          <p:txBody>
            <a:bodyPr/>
            <a:p/>
          </p:txBody>
        </p:sp>
      </p:grpSp>
      <p:sp>
        <p:nvSpPr>
          <p:cNvPr name="TextBox 14" id="14"/>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{{HEADER_1_SLIDE_9_C10}}</a:t>
            </a:r>
          </a:p>
        </p:txBody>
      </p:sp>
      <p:sp>
        <p:nvSpPr>
          <p:cNvPr name="TextBox 15" id="15"/>
          <p:cNvSpPr txBox="true"/>
          <p:nvPr/>
        </p:nvSpPr>
        <p:spPr>
          <a:xfrm rot="0">
            <a:off x="2774684" y="3219811"/>
            <a:ext cx="7581846" cy="5243816"/>
          </a:xfrm>
          <a:prstGeom prst="rect">
            <a:avLst/>
          </a:prstGeom>
        </p:spPr>
        <p:txBody>
          <a:bodyPr anchor="t" rtlCol="false" tIns="0" lIns="0" bIns="0" rIns="0">
            <a:spAutoFit/>
          </a:bodyPr>
          <a:lstStyle/>
          <a:p>
            <a:pPr algn="l">
              <a:lnSpc>
                <a:spcPts val="3446"/>
              </a:lnSpc>
            </a:pPr>
            <a:r>
              <a:rPr sz="2461">
                <a:solidFill>
                  <a:srgbClr val="000000"/>
                </a:solidFill>
              </a:rPr>
              <a:t>{{BULLET_2_SLIDE_9_C603}}</a:t>
            </a:r>
          </a:p>
          <a:p>
            <a:pPr algn="l">
              <a:lnSpc>
                <a:spcPts val="3446"/>
              </a:lnSpc>
            </a:pPr>
          </a:p>
          <a:p>
            <a:pPr algn="l">
              <a:lnSpc>
                <a:spcPts val="3446"/>
              </a:lnSpc>
            </a:pPr>
            <a:r>
              <a:rPr lang="en-US" sz="2461">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DAGnIIEgLpY</dc:identifier>
  <dcterms:modified xsi:type="dcterms:W3CDTF">2011-08-01T06:04:30Z</dcterms:modified>
  <cp:revision>1</cp:revision>
  <dc:title>Beige Black Vintage Scrapbook History Project Presentation</dc:title>
</cp:coreProperties>
</file>